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2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4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1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2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5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4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9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9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1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538A3-7B6E-49C7-92CA-E4499154A42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7174B-08C9-412F-9961-8B213018D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6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81000">
              <a:srgbClr val="00B050"/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163" y="1403528"/>
            <a:ext cx="10668000" cy="1737897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SUPER WELLNESS WEDNESDAY -</a:t>
            </a:r>
            <a:b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20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41426"/>
            <a:ext cx="9144000" cy="3716574"/>
          </a:xfrm>
        </p:spPr>
        <p:txBody>
          <a:bodyPr>
            <a:normAutofit/>
          </a:bodyPr>
          <a:lstStyle/>
          <a:p>
            <a:r>
              <a:rPr lang="en-US" sz="2600" b="1" dirty="0" smtClean="0"/>
              <a:t>We are asking everyone to “Show off their C.A.L.M”! </a:t>
            </a:r>
          </a:p>
          <a:p>
            <a:r>
              <a:rPr lang="en-US" sz="2600" dirty="0" smtClean="0"/>
              <a:t>To participate all you have to do is take </a:t>
            </a:r>
            <a:r>
              <a:rPr lang="en-US" sz="2600" smtClean="0"/>
              <a:t>a </a:t>
            </a:r>
            <a:r>
              <a:rPr lang="en-US" sz="2600" smtClean="0"/>
              <a:t>photo</a:t>
            </a:r>
            <a:r>
              <a:rPr lang="en-US" sz="2600" smtClean="0"/>
              <a:t> </a:t>
            </a:r>
            <a:r>
              <a:rPr lang="en-US" sz="2600" dirty="0" smtClean="0"/>
              <a:t>practicing one of your coping strategies (baking, reading, gardening, walking with your family, snuggling with your pets, binge watching your favorite shows and so much more!) </a:t>
            </a:r>
          </a:p>
          <a:p>
            <a:r>
              <a:rPr lang="en-US" sz="2600" dirty="0" smtClean="0"/>
              <a:t>All photos can be submitted to Lake Shore Family Support Center Facebook page on Wednesday, May 20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! </a:t>
            </a:r>
          </a:p>
          <a:p>
            <a:r>
              <a:rPr lang="en-US" sz="2600" dirty="0" smtClean="0"/>
              <a:t>We are so excited to see what things you’ve been up to keep yourself stress free!!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5092" y="203200"/>
            <a:ext cx="10534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</a:t>
            </a:r>
            <a:r>
              <a:rPr lang="en-US" sz="2400" dirty="0" smtClean="0"/>
              <a:t> is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 Health Awareness month</a:t>
            </a:r>
            <a:r>
              <a:rPr lang="en-US" sz="2400" dirty="0" smtClean="0"/>
              <a:t>.  To help spread awareness and support, The Lake Shore Family Support Center is hosting a Mental Health Awareness virtual event .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30629">
            <a:off x="9571362" y="2187835"/>
            <a:ext cx="2340941" cy="95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13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2839</TotalTime>
  <Words>126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- SUPER WELLNESS WEDNESDAY - May 20th</vt:lpstr>
    </vt:vector>
  </TitlesOfParts>
  <Company>Lake Shore Central Schools (Evans-Brant)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WELLNESS WEDNESDAY May 20th</dc:title>
  <dc:creator>Lake Shore CSD</dc:creator>
  <cp:lastModifiedBy>Lake Shore CSD</cp:lastModifiedBy>
  <cp:revision>8</cp:revision>
  <dcterms:created xsi:type="dcterms:W3CDTF">2020-05-16T15:11:00Z</dcterms:created>
  <dcterms:modified xsi:type="dcterms:W3CDTF">2020-05-18T14:32:17Z</dcterms:modified>
</cp:coreProperties>
</file>